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74" r:id="rId4"/>
    <p:sldId id="257" r:id="rId5"/>
    <p:sldId id="284" r:id="rId6"/>
    <p:sldId id="290" r:id="rId7"/>
    <p:sldId id="291" r:id="rId8"/>
    <p:sldId id="285" r:id="rId9"/>
    <p:sldId id="258" r:id="rId10"/>
    <p:sldId id="259" r:id="rId11"/>
    <p:sldId id="260" r:id="rId12"/>
    <p:sldId id="261" r:id="rId13"/>
    <p:sldId id="262" r:id="rId14"/>
    <p:sldId id="292" r:id="rId15"/>
    <p:sldId id="293" r:id="rId16"/>
    <p:sldId id="263" r:id="rId17"/>
    <p:sldId id="264" r:id="rId18"/>
    <p:sldId id="294" r:id="rId19"/>
    <p:sldId id="295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5" r:id="rId29"/>
    <p:sldId id="276" r:id="rId30"/>
    <p:sldId id="277" r:id="rId31"/>
    <p:sldId id="286" r:id="rId32"/>
    <p:sldId id="279" r:id="rId33"/>
    <p:sldId id="288" r:id="rId34"/>
    <p:sldId id="287" r:id="rId35"/>
    <p:sldId id="280" r:id="rId36"/>
    <p:sldId id="278" r:id="rId37"/>
    <p:sldId id="289" r:id="rId38"/>
    <p:sldId id="281" r:id="rId39"/>
    <p:sldId id="282" r:id="rId40"/>
    <p:sldId id="28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207EB0C-8C1D-4548-8CFA-2E98955043AB}">
          <p14:sldIdLst>
            <p14:sldId id="256"/>
            <p14:sldId id="273"/>
            <p14:sldId id="274"/>
            <p14:sldId id="257"/>
            <p14:sldId id="284"/>
            <p14:sldId id="290"/>
            <p14:sldId id="291"/>
            <p14:sldId id="285"/>
            <p14:sldId id="258"/>
            <p14:sldId id="259"/>
            <p14:sldId id="260"/>
            <p14:sldId id="261"/>
            <p14:sldId id="262"/>
            <p14:sldId id="292"/>
            <p14:sldId id="293"/>
            <p14:sldId id="263"/>
            <p14:sldId id="264"/>
            <p14:sldId id="294"/>
            <p14:sldId id="295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5"/>
            <p14:sldId id="276"/>
            <p14:sldId id="277"/>
            <p14:sldId id="286"/>
            <p14:sldId id="279"/>
            <p14:sldId id="288"/>
            <p14:sldId id="287"/>
            <p14:sldId id="280"/>
            <p14:sldId id="278"/>
            <p14:sldId id="289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88EE-6910-D137-5813-359D7A740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248250"/>
            <a:ext cx="8679915" cy="1575983"/>
          </a:xfrm>
        </p:spPr>
        <p:txBody>
          <a:bodyPr>
            <a:noAutofit/>
          </a:bodyPr>
          <a:lstStyle/>
          <a:p>
            <a:br>
              <a:rPr lang="en-US" b="1" i="0" dirty="0">
                <a:solidFill>
                  <a:schemeClr val="bg1"/>
                </a:solidFill>
                <a:effectLst/>
              </a:rPr>
            </a:br>
            <a:r>
              <a:rPr lang="en-US" b="1" i="0" dirty="0">
                <a:solidFill>
                  <a:schemeClr val="bg1"/>
                </a:solidFill>
                <a:effectLst/>
              </a:rPr>
              <a:t>Guess the Movie &amp; TV Series (Emoji Edition...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247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BD152-5647-4492-082C-044E630A1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331" y="1767083"/>
            <a:ext cx="8145012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33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DER-MAN™: INTO THE SPIDER-VERSE | Sony Pictures Entertainment">
            <a:extLst>
              <a:ext uri="{FF2B5EF4-FFF2-40B4-BE49-F238E27FC236}">
                <a16:creationId xmlns:a16="http://schemas.microsoft.com/office/drawing/2014/main" id="{015F3415-5901-2194-B6C7-E052D8BF8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932" y="746620"/>
            <a:ext cx="4825068" cy="508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444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578B0-8CC3-9FF3-CE11-9084C71D0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1885734"/>
            <a:ext cx="9440592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90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6C3C84-C2AF-118F-2DDC-BDFE14C00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096" y="769690"/>
            <a:ext cx="4907807" cy="531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00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0E52A709-A101-FB17-8D41-54527182F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308" y="1052512"/>
            <a:ext cx="6564255" cy="434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166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5A0F9FC1-E539-347D-FD3B-400043575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293" y="536926"/>
            <a:ext cx="4275414" cy="578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719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5CE93-EA32-12C2-E4E8-3FFAAC59B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52" y="1518971"/>
            <a:ext cx="766869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04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76AB7-1BB1-573C-96A3-3DDB21B67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302" y="710967"/>
            <a:ext cx="5033395" cy="54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02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58DC3073-FFC3-B494-8DD2-022183A57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143000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654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A440BEC8-50B1-86D5-8483-D9DA22363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143000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02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B2E516-E378-572F-5D9E-BF36548D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626" y="2862183"/>
            <a:ext cx="6782747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80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FA223-76C9-0E1A-16CF-590F2FF00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152" y="1276049"/>
            <a:ext cx="7487695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11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ockstar (2011) - IMDb">
            <a:extLst>
              <a:ext uri="{FF2B5EF4-FFF2-40B4-BE49-F238E27FC236}">
                <a16:creationId xmlns:a16="http://schemas.microsoft.com/office/drawing/2014/main" id="{201F5A7E-B6F9-38E8-0687-4F7A74C8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473" y="895524"/>
            <a:ext cx="4379053" cy="50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623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BA1DF6-0BA9-D584-1F55-53D3B5E13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1647576"/>
            <a:ext cx="8421275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2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81ABBE-604F-BA76-8569-38BE8EEF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528" y="251969"/>
            <a:ext cx="4462943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99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3D6FDE-7BAB-8708-D88E-F0E9DA6E6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51" y="1680918"/>
            <a:ext cx="9297698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handni Chowk to China | Movies Anywhere">
            <a:extLst>
              <a:ext uri="{FF2B5EF4-FFF2-40B4-BE49-F238E27FC236}">
                <a16:creationId xmlns:a16="http://schemas.microsoft.com/office/drawing/2014/main" id="{0D8BDCEC-79A9-FE94-07ED-214BB52C9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715161"/>
            <a:ext cx="4572000" cy="542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500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506BBE-58E6-FE40-4462-B8A5640FA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7" y="1614234"/>
            <a:ext cx="8316486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56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EF6EA-2ECD-8909-9CA2-32D6141CE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956917"/>
            <a:ext cx="7059010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19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4D9A4F-1872-8521-71F6-371C11D13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94" y="1376076"/>
            <a:ext cx="8507012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23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E030D0-86BF-28D5-A417-1AEC74403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652075"/>
            <a:ext cx="7020905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49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vengers: Infinity War | Disney Movies">
            <a:extLst>
              <a:ext uri="{FF2B5EF4-FFF2-40B4-BE49-F238E27FC236}">
                <a16:creationId xmlns:a16="http://schemas.microsoft.com/office/drawing/2014/main" id="{F1066D9B-B4AF-A22D-1455-C52206A01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47381"/>
            <a:ext cx="4572000" cy="576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434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Quiz image">
            <a:extLst>
              <a:ext uri="{FF2B5EF4-FFF2-40B4-BE49-F238E27FC236}">
                <a16:creationId xmlns:a16="http://schemas.microsoft.com/office/drawing/2014/main" id="{8BAB12E2-DD8D-9452-38B2-D0D16A72B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752600"/>
            <a:ext cx="92583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884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Thor (2011) - IMDb">
            <a:extLst>
              <a:ext uri="{FF2B5EF4-FFF2-40B4-BE49-F238E27FC236}">
                <a16:creationId xmlns:a16="http://schemas.microsoft.com/office/drawing/2014/main" id="{2589AD80-A193-62A0-0322-9A7D08B2D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407" y="498997"/>
            <a:ext cx="3935186" cy="586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429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Quiz image">
            <a:extLst>
              <a:ext uri="{FF2B5EF4-FFF2-40B4-BE49-F238E27FC236}">
                <a16:creationId xmlns:a16="http://schemas.microsoft.com/office/drawing/2014/main" id="{EF7E69E3-65F1-F3F5-4429-5D7818746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232" y="1412219"/>
            <a:ext cx="8261535" cy="403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155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obin Hood (2018) - IMDb">
            <a:extLst>
              <a:ext uri="{FF2B5EF4-FFF2-40B4-BE49-F238E27FC236}">
                <a16:creationId xmlns:a16="http://schemas.microsoft.com/office/drawing/2014/main" id="{6046DF75-2EBA-CB60-0831-FCA8D33EB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271" y="727745"/>
            <a:ext cx="4194495" cy="540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996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Quiz image">
            <a:extLst>
              <a:ext uri="{FF2B5EF4-FFF2-40B4-BE49-F238E27FC236}">
                <a16:creationId xmlns:a16="http://schemas.microsoft.com/office/drawing/2014/main" id="{B91E0B9C-AC78-B72E-8FE9-FA30851F1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87" y="1482754"/>
            <a:ext cx="8665026" cy="389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734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tar Wars | Wookieepedia | Fandom">
            <a:extLst>
              <a:ext uri="{FF2B5EF4-FFF2-40B4-BE49-F238E27FC236}">
                <a16:creationId xmlns:a16="http://schemas.microsoft.com/office/drawing/2014/main" id="{03197596-70B6-BCC4-D04E-6A96541A6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088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Quiz image">
            <a:extLst>
              <a:ext uri="{FF2B5EF4-FFF2-40B4-BE49-F238E27FC236}">
                <a16:creationId xmlns:a16="http://schemas.microsoft.com/office/drawing/2014/main" id="{D024040C-D325-DBA9-2A28-29233CC47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5088"/>
            <a:ext cx="12192000" cy="418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249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The Lion King | Movies Anywhere">
            <a:extLst>
              <a:ext uri="{FF2B5EF4-FFF2-40B4-BE49-F238E27FC236}">
                <a16:creationId xmlns:a16="http://schemas.microsoft.com/office/drawing/2014/main" id="{541EB3E9-617C-E3AB-1452-5B8250398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55770"/>
            <a:ext cx="4572000" cy="574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883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Guess The Movie Name">
            <a:extLst>
              <a:ext uri="{FF2B5EF4-FFF2-40B4-BE49-F238E27FC236}">
                <a16:creationId xmlns:a16="http://schemas.microsoft.com/office/drawing/2014/main" id="{D3FCDAC7-94D1-AE20-E097-C3CF44766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4558"/>
            <a:ext cx="6858000" cy="659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019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Rab Ne Bana Di Jodi - Wikipedia">
            <a:extLst>
              <a:ext uri="{FF2B5EF4-FFF2-40B4-BE49-F238E27FC236}">
                <a16:creationId xmlns:a16="http://schemas.microsoft.com/office/drawing/2014/main" id="{4FC6FB44-65FD-1EAC-64D9-2797A54AF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44" y="673216"/>
            <a:ext cx="4639111" cy="551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264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8F339-C07F-01B7-BD7E-B1ACE2870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94" y="1052181"/>
            <a:ext cx="8145012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40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4C08C1EC-7EB1-E24E-361B-C3C80160E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397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usefull (HD) Full Comedy Movie | Akshay Kumar, Riteish Deshmukh, Deepika  Padukone, Arjun Rampal - YouTube">
            <a:extLst>
              <a:ext uri="{FF2B5EF4-FFF2-40B4-BE49-F238E27FC236}">
                <a16:creationId xmlns:a16="http://schemas.microsoft.com/office/drawing/2014/main" id="{38B6EE48-DD27-FCCD-8A9F-4F69FE676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312" y="1021358"/>
            <a:ext cx="8095376" cy="455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772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84B2C834-FD82-DE5B-0052-381620708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806" y="931537"/>
            <a:ext cx="7373922" cy="48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157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moji Quiz">
            <a:extLst>
              <a:ext uri="{FF2B5EF4-FFF2-40B4-BE49-F238E27FC236}">
                <a16:creationId xmlns:a16="http://schemas.microsoft.com/office/drawing/2014/main" id="{B5F8645A-DEFE-0104-BEA8-9C56E25F0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997" y="894745"/>
            <a:ext cx="5588005" cy="506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967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E8D4E9-5713-95FC-32E5-5BE118449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252233"/>
            <a:ext cx="7411484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66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B3D685-C81F-3899-5AA5-E83032DC3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96" y="503340"/>
            <a:ext cx="5444455" cy="54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5466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66</TotalTime>
  <Words>11</Words>
  <Application>Microsoft Office PowerPoint</Application>
  <PresentationFormat>Widescreen</PresentationFormat>
  <Paragraphs>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Calibri Light</vt:lpstr>
      <vt:lpstr>Rockwell</vt:lpstr>
      <vt:lpstr>Wingdings</vt:lpstr>
      <vt:lpstr>Atlas</vt:lpstr>
      <vt:lpstr> Guess the Movie &amp; TV Series (Emoji Edition...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Guess the Movie &amp; TV Series (Emoji Edition...</dc:title>
  <dc:creator>Saksham Gupta</dc:creator>
  <cp:lastModifiedBy>Saksham Gupta</cp:lastModifiedBy>
  <cp:revision>2</cp:revision>
  <dcterms:created xsi:type="dcterms:W3CDTF">2022-09-22T18:21:58Z</dcterms:created>
  <dcterms:modified xsi:type="dcterms:W3CDTF">2022-09-23T05:22:02Z</dcterms:modified>
</cp:coreProperties>
</file>